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94" r:id="rId3"/>
    <p:sldId id="379" r:id="rId4"/>
    <p:sldId id="476" r:id="rId5"/>
    <p:sldId id="477" r:id="rId6"/>
    <p:sldId id="448" r:id="rId7"/>
    <p:sldId id="449" r:id="rId8"/>
    <p:sldId id="451" r:id="rId9"/>
    <p:sldId id="450" r:id="rId10"/>
    <p:sldId id="478" r:id="rId11"/>
    <p:sldId id="452" r:id="rId12"/>
    <p:sldId id="454" r:id="rId13"/>
    <p:sldId id="455" r:id="rId14"/>
    <p:sldId id="456" r:id="rId15"/>
    <p:sldId id="457" r:id="rId16"/>
    <p:sldId id="458" r:id="rId17"/>
    <p:sldId id="459" r:id="rId18"/>
    <p:sldId id="460" r:id="rId19"/>
    <p:sldId id="461" r:id="rId20"/>
    <p:sldId id="479" r:id="rId21"/>
    <p:sldId id="462" r:id="rId22"/>
    <p:sldId id="463" r:id="rId23"/>
    <p:sldId id="465" r:id="rId24"/>
    <p:sldId id="466" r:id="rId25"/>
    <p:sldId id="481" r:id="rId26"/>
    <p:sldId id="480" r:id="rId27"/>
    <p:sldId id="467" r:id="rId28"/>
    <p:sldId id="482" r:id="rId29"/>
    <p:sldId id="468" r:id="rId30"/>
    <p:sldId id="469" r:id="rId31"/>
    <p:sldId id="483" r:id="rId32"/>
    <p:sldId id="470" r:id="rId33"/>
    <p:sldId id="484" r:id="rId34"/>
    <p:sldId id="471" r:id="rId35"/>
    <p:sldId id="407" r:id="rId36"/>
    <p:sldId id="485" r:id="rId37"/>
  </p:sldIdLst>
  <p:sldSz cx="10077450" cy="756285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05"/>
    <p:restoredTop sz="94724"/>
  </p:normalViewPr>
  <p:slideViewPr>
    <p:cSldViewPr snapToGrid="0" snapToObjects="1">
      <p:cViewPr varScale="1">
        <p:scale>
          <a:sx n="122" d="100"/>
          <a:sy n="122" d="100"/>
        </p:scale>
        <p:origin x="33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4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24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image" Target="../media/image24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image" Target="../media/image24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image" Target="../media/image35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image" Target="../media/image35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image" Target="../media/image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image" Target="../media/image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14EBBF-8A1C-274D-9A43-F07DDD038E44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642151-0C6B-2F49-B8E6-1D743B9F3E5F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196" y="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5AE0F-A2A8-CA41-B287-8AF103742C58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0E9CD-BE8D-3E4E-A822-63A0F8F5F342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E313893-DF0F-0040-BE0E-E2A91F5D3132}" type="slidenum">
              <a:t>‹#›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828199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939358-601E-CE49-A1E6-5F79B9D99C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764282"/>
            <a:ext cx="5028477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FCD8EB-B8D6-D64D-B888-5CD8345DA2AA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40" y="4777557"/>
            <a:ext cx="6217563" cy="45259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24E0B90-2C42-D34C-B082-B68F1592300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0906DD-1A01-C845-B545-B0BB312C70B4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196" y="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7EE406-F268-3344-B9A4-3595572E255A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88D007-3162-F944-A6C3-C8A14D0ADE7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fld id="{39EC8647-F2F3-EE47-A182-5E45D159C46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51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99" marR="0" lvl="0" indent="-215999" defTabSz="914400" rtl="0" fontAlgn="auto" hangingPunct="0">
      <a:lnSpc>
        <a:spcPct val="100000"/>
      </a:lnSpc>
      <a:spcBef>
        <a:spcPts val="0"/>
      </a:spcBef>
      <a:spcAft>
        <a:spcPts val="0"/>
      </a:spcAft>
      <a:buNone/>
      <a:tabLst/>
      <a:defRPr lang="en-US" sz="2000" b="0" i="0" u="none" strike="noStrike" kern="1200" cap="none" spc="0" baseline="0">
        <a:solidFill>
          <a:srgbClr val="000000"/>
        </a:solidFill>
        <a:uFillTx/>
        <a:latin typeface="Liberation Sans" pitchFamily="18"/>
        <a:ea typeface="Microsoft YaHei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DEAB159B-EC79-314B-A3A3-6B83DEE86AEA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973D9EB-4508-C94C-9C32-A9AAD98C6878}" type="slidenum">
              <a:t>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281C94D0-82FE-2243-A85A-C2D46911C4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2DB217F1-EF6D-364A-9207-196C5AC3370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10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656327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11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25949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12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840449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13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359219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14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6435397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15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424161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16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820011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17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991187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18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1460690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19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68972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20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6766914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21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7607271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22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8115122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23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2315960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24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5357969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25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1147786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26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248177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27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9827336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28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8808473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29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250190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30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4476145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31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9077703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32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344711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33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4407388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34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795319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674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093927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312446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018403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45992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951191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44522-827A-6D42-9170-7E9F1EE4F07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60472" y="1238253"/>
            <a:ext cx="7558092" cy="2632072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5486AF-1C02-2D4F-BE3B-B17C17B0FA6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60472" y="3971925"/>
            <a:ext cx="7558092" cy="1825627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D35ED-EC73-8A44-8C26-75A0A3A24C4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7A0F6F-9562-7043-928C-00C097FB824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15181-80CE-204F-9E75-258C551F8DB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4A8A35D-E3E4-3C45-90DF-A747DC96631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98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BC50-546C-E042-B32F-AAF1043885B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559CCC-881D-8C4C-9ED5-3123B3FC5B3C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  <a:lvl4pPr>
              <a:buSzPct val="100000"/>
              <a:buFont typeface="Arial" pitchFamily="34"/>
              <a:buChar char="•"/>
              <a:defRPr/>
            </a:lvl4pPr>
            <a:lvl5pPr>
              <a:buSzPct val="100000"/>
              <a:buFont typeface="Arial" pitchFamily="34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27299-AF7C-084E-A0BD-EA361820F14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153DB-5DAD-8743-8252-D4C2BAFEC77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8947D-6056-1E4E-A3B2-5AB093CC04E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A194A8-15D3-5F4D-8863-2BCAFB1E413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8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8D8B36-356D-314D-8330-5128FAEA5909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7305671" y="301623"/>
            <a:ext cx="2266953" cy="5853110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7033AE-69F2-AB41-850B-037DD909B241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503240" y="301623"/>
            <a:ext cx="6650038" cy="5853110"/>
          </a:xfrm>
        </p:spPr>
        <p:txBody>
          <a:bodyPr vert="eaVert">
            <a:normAutofit/>
          </a:bodyPr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  <a:lvl4pPr>
              <a:buSzPct val="100000"/>
              <a:buFont typeface="Arial" pitchFamily="34"/>
              <a:buChar char="•"/>
              <a:defRPr/>
            </a:lvl4pPr>
            <a:lvl5pPr>
              <a:buSzPct val="100000"/>
              <a:buFont typeface="Arial" pitchFamily="34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AC61E-1C62-214E-BD96-0F0C3DC1CAD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35B30-CA0F-3848-BE0D-5FB220451F8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38AD9-4E50-6648-A0E1-DAB852786B1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B125974-A9C2-8B4A-A378-6BB54F2FD55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700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D54C8-AD3E-CC4C-A95A-411EE27F956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D701E-5CFB-8B44-BB66-BE513B4DB55D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  <a:lvl4pPr>
              <a:buSzPct val="100000"/>
              <a:buFont typeface="Arial" pitchFamily="34"/>
              <a:buChar char="•"/>
              <a:defRPr/>
            </a:lvl4pPr>
            <a:lvl5pPr>
              <a:buSzPct val="100000"/>
              <a:buFont typeface="Arial" pitchFamily="34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D35F0-3B09-7045-8E17-6AC5B170BE8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ADED28-DE7F-6B46-B524-E2C450A82B9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D66B1-1DFB-D24D-8BB4-299012FF686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5A05F9-F53E-A645-9C7C-6E45C35522D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3319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C0279-4E85-604D-88A9-78F164BD68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7391" y="1885950"/>
            <a:ext cx="8691564" cy="3144841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49E10-F435-0449-9E9F-60742E49FC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7391" y="5060947"/>
            <a:ext cx="8691564" cy="1654177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0A8C7-7E3C-A940-B1C2-FB5018C4C1F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8B43E-C570-D447-B5FB-0F8B1D80DD2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95A43-B516-0841-80CF-B41525F14D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3DA31C-9B58-414F-B2AD-D87DBF40F39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896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0AF34-7656-6243-9CAE-1D3D0E758E0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8E2EB-8FA5-BD47-8C5A-FC9D12835B4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03240" y="1768477"/>
            <a:ext cx="4457700" cy="4386267"/>
          </a:xfrm>
        </p:spPr>
        <p:txBody>
          <a:bodyPr/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  <a:lvl4pPr>
              <a:buSzPct val="100000"/>
              <a:buFont typeface="Arial" pitchFamily="34"/>
              <a:buChar char="•"/>
              <a:defRPr/>
            </a:lvl4pPr>
            <a:lvl5pPr>
              <a:buSzPct val="100000"/>
              <a:buFont typeface="Arial" pitchFamily="34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E4AB5C-C529-6142-904D-67588A4CC892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5113333" y="1768477"/>
            <a:ext cx="4459291" cy="4386267"/>
          </a:xfrm>
        </p:spPr>
        <p:txBody>
          <a:bodyPr/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  <a:lvl4pPr>
              <a:buSzPct val="100000"/>
              <a:buFont typeface="Arial" pitchFamily="34"/>
              <a:buChar char="•"/>
              <a:defRPr/>
            </a:lvl4pPr>
            <a:lvl5pPr>
              <a:buSzPct val="100000"/>
              <a:buFont typeface="Arial" pitchFamily="34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DDBE2E-0774-024C-860A-14563831832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3D94B1-AB38-1549-9852-D490B5932E2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73DFEC-BBD8-0647-8BBC-307D5080D68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D45F6A3-2E43-004F-8AAD-8CCE232E1E3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610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24D07-8A1B-484F-85BB-68570948F5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403222"/>
            <a:ext cx="8691564" cy="146049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1E22B-F46C-D046-8D4A-7DEDBBADCD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3736" y="1854202"/>
            <a:ext cx="4264020" cy="908054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702538-989F-A444-9826-03EFFE470EC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93736" y="2762246"/>
            <a:ext cx="4264020" cy="4063995"/>
          </a:xfrm>
        </p:spPr>
        <p:txBody>
          <a:bodyPr/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  <a:lvl4pPr>
              <a:buSzPct val="100000"/>
              <a:buFont typeface="Arial" pitchFamily="34"/>
              <a:buChar char="•"/>
              <a:defRPr/>
            </a:lvl4pPr>
            <a:lvl5pPr>
              <a:buSzPct val="100000"/>
              <a:buFont typeface="Arial" pitchFamily="34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BE5337-8B92-204B-A923-03B1E0770092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02223" y="1854202"/>
            <a:ext cx="4283077" cy="908054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AB48D8-B077-4148-963E-5190B2D91C22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5102223" y="2762246"/>
            <a:ext cx="4283077" cy="4063995"/>
          </a:xfrm>
        </p:spPr>
        <p:txBody>
          <a:bodyPr/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  <a:lvl4pPr>
              <a:buSzPct val="100000"/>
              <a:buFont typeface="Arial" pitchFamily="34"/>
              <a:buChar char="•"/>
              <a:defRPr/>
            </a:lvl4pPr>
            <a:lvl5pPr>
              <a:buSzPct val="100000"/>
              <a:buFont typeface="Arial" pitchFamily="34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159593-7880-E64B-8C61-8D7A2A4A09D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1D3C8A-7F1C-7C49-8475-F99E734DC45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0443FA-9369-E741-9F3C-BB5FA655668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F08A5BE-03DE-B946-8ECA-95D1A9BA82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85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BA1A8-31E7-B545-9DC2-A5D50A30A31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C89648-A977-6341-A34D-E956FCB57AF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8E2F62-4933-D546-87A9-B933F1BFDD4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6B61D-1E4A-ED43-A75E-9375EFE3F0D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FE9492-34B0-EC47-A12B-B921EC91E3C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385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4D1D82-98D9-F648-8A49-48A9EC9E593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E1DDAA-156A-E94D-AFE1-D81B3BCDDFF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617FF-EA82-4143-8B08-C269597E799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E143E9-EAB8-1447-9B17-2ECCEE01F44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9744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EA500-C8B6-FF46-90AA-AF8D4C1DA3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504821"/>
            <a:ext cx="3251204" cy="1763713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DBAF1-DEC6-9442-991C-3D0FE17EEA7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4658" y="1089022"/>
            <a:ext cx="5100632" cy="5373691"/>
          </a:xfrm>
        </p:spPr>
        <p:txBody>
          <a:bodyPr/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 sz="2800"/>
            </a:lvl2pPr>
            <a:lvl3pPr>
              <a:buSzPct val="100000"/>
              <a:buFont typeface="Arial" pitchFamily="34"/>
              <a:buChar char="•"/>
              <a:defRPr sz="2400"/>
            </a:lvl3pPr>
            <a:lvl4pPr>
              <a:buSzPct val="100000"/>
              <a:buFont typeface="Arial" pitchFamily="34"/>
              <a:buChar char="•"/>
              <a:defRPr sz="2000"/>
            </a:lvl4pPr>
            <a:lvl5pPr>
              <a:buSzPct val="100000"/>
              <a:buFont typeface="Arial" pitchFamily="34"/>
              <a:buChar char="•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1E3BEA-4E73-A944-9AD6-CCA866B5C0E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93736" y="2268534"/>
            <a:ext cx="3251204" cy="420369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A4A3E7-7F6B-B546-86F3-F7884402C14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F16745-8D3C-5C4D-A61C-5DFF94565E6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80B9B4-9CA0-9049-88AA-70D23880EE0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DC24A20-E1EC-A94B-9862-EEA3C522D84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59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03B24-7625-4047-B02B-B4B853D48D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504821"/>
            <a:ext cx="3251204" cy="1763713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CF8AF5-6889-BB46-828C-9CBF92EF13CE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4284658" y="1089022"/>
            <a:ext cx="5100632" cy="5373691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FF2F7-CD0D-064C-942D-993D4B6442A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93736" y="2268534"/>
            <a:ext cx="3251204" cy="420369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F0604-5E45-5A40-8F04-E21B7D669D8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973625-A038-464E-82EC-9D9E15C971A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2C2B2-6B8B-474F-8114-5326C581A92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7681FAF-276F-194D-9F90-506305515A3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07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7ED75E-05A4-7A4C-BEC4-8FB8E3A2C2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276" y="300956"/>
            <a:ext cx="9068763" cy="12625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9CB8FC-3A05-D04E-A72B-7D17B4C0D3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276" y="1769043"/>
            <a:ext cx="9068763" cy="43855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30FA9-7C1F-1947-9BF6-29A2017F6504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276" y="6888595"/>
            <a:ext cx="2347557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70F1B-DAA1-F14A-9ABC-44E902AB05F6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5559" y="6888595"/>
            <a:ext cx="3193916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>
            <a:lvl1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A5B73-2133-B749-8913-A8CD0705D28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4482" y="6888595"/>
            <a:ext cx="2347557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fld id="{71AAB80A-E60F-6B42-BBA6-1D2F49C6CD63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ctr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Liberation Sans" pitchFamily="18"/>
          <a:ea typeface="Microsoft YaHei" pitchFamily="2"/>
          <a:cs typeface="Arial" pitchFamily="2"/>
        </a:defRPr>
      </a:lvl1pPr>
    </p:titleStyle>
    <p:bodyStyle>
      <a:lvl1pPr marL="0" marR="0" lvl="0" indent="0" defTabSz="914400" rtl="0" fontAlgn="auto" hangingPunct="0">
        <a:lnSpc>
          <a:spcPct val="100000"/>
        </a:lnSpc>
        <a:spcBef>
          <a:spcPts val="1415"/>
        </a:spcBef>
        <a:spcAft>
          <a:spcPts val="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Liberation Sans" pitchFamily="18"/>
          <a:ea typeface="Microsoft YaHei" pitchFamily="2"/>
          <a:cs typeface="Arial" pitchFamily="2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None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None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None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None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package" Target="../embeddings/Microsoft_Word_Document5.docx"/><Relationship Id="rId5" Type="http://schemas.openxmlformats.org/officeDocument/2006/relationships/image" Target="../media/image6.emf"/><Relationship Id="rId4" Type="http://schemas.openxmlformats.org/officeDocument/2006/relationships/package" Target="../embeddings/Microsoft_Word_Document4.docx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4.emf"/><Relationship Id="rId4" Type="http://schemas.openxmlformats.org/officeDocument/2006/relationships/package" Target="../embeddings/Microsoft_Word_Document7.doc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5.emf"/><Relationship Id="rId4" Type="http://schemas.openxmlformats.org/officeDocument/2006/relationships/package" Target="../embeddings/Microsoft_Word_Document8.docx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7.emf"/><Relationship Id="rId4" Type="http://schemas.openxmlformats.org/officeDocument/2006/relationships/package" Target="../embeddings/Microsoft_Word_Document9.docx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8.emf"/><Relationship Id="rId4" Type="http://schemas.openxmlformats.org/officeDocument/2006/relationships/package" Target="../embeddings/Microsoft_Word_Document10.docx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20.emf"/><Relationship Id="rId4" Type="http://schemas.openxmlformats.org/officeDocument/2006/relationships/package" Target="../embeddings/Microsoft_Word_Document11.docx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23.emf"/><Relationship Id="rId4" Type="http://schemas.openxmlformats.org/officeDocument/2006/relationships/package" Target="../embeddings/Microsoft_Word_Document12.docx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5.png"/><Relationship Id="rId5" Type="http://schemas.openxmlformats.org/officeDocument/2006/relationships/image" Target="../media/image24.emf"/><Relationship Id="rId4" Type="http://schemas.openxmlformats.org/officeDocument/2006/relationships/package" Target="../embeddings/Microsoft_Word_Document13.docx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2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package" Target="../embeddings/Microsoft_Word_Document15.docx"/><Relationship Id="rId5" Type="http://schemas.openxmlformats.org/officeDocument/2006/relationships/image" Target="../media/image24.emf"/><Relationship Id="rId4" Type="http://schemas.openxmlformats.org/officeDocument/2006/relationships/package" Target="../embeddings/Microsoft_Word_Document14.docx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2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package" Target="../embeddings/Microsoft_Word_Document17.docx"/><Relationship Id="rId5" Type="http://schemas.openxmlformats.org/officeDocument/2006/relationships/image" Target="../media/image24.emf"/><Relationship Id="rId4" Type="http://schemas.openxmlformats.org/officeDocument/2006/relationships/package" Target="../embeddings/Microsoft_Word_Document16.docx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29.png"/><Relationship Id="rId5" Type="http://schemas.openxmlformats.org/officeDocument/2006/relationships/image" Target="../media/image24.emf"/><Relationship Id="rId4" Type="http://schemas.openxmlformats.org/officeDocument/2006/relationships/package" Target="../embeddings/Microsoft_Word_Document18.docx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24.emf"/><Relationship Id="rId4" Type="http://schemas.openxmlformats.org/officeDocument/2006/relationships/package" Target="../embeddings/Microsoft_Word_Document19.docx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3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package" Target="../embeddings/Microsoft_Word_Document21.docx"/><Relationship Id="rId5" Type="http://schemas.openxmlformats.org/officeDocument/2006/relationships/image" Target="../media/image24.emf"/><Relationship Id="rId4" Type="http://schemas.openxmlformats.org/officeDocument/2006/relationships/package" Target="../embeddings/Microsoft_Word_Document20.docx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2.png"/><Relationship Id="rId5" Type="http://schemas.openxmlformats.org/officeDocument/2006/relationships/image" Target="../media/image24.emf"/><Relationship Id="rId4" Type="http://schemas.openxmlformats.org/officeDocument/2006/relationships/package" Target="../embeddings/Microsoft_Word_Document22.docx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25.docx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3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package" Target="../embeddings/Microsoft_Word_Document24.docx"/><Relationship Id="rId5" Type="http://schemas.openxmlformats.org/officeDocument/2006/relationships/image" Target="../media/image24.emf"/><Relationship Id="rId4" Type="http://schemas.openxmlformats.org/officeDocument/2006/relationships/package" Target="../embeddings/Microsoft_Word_Document23.docx"/><Relationship Id="rId9" Type="http://schemas.openxmlformats.org/officeDocument/2006/relationships/image" Target="../media/image34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3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package" Target="../embeddings/Microsoft_Word_Document27.docx"/><Relationship Id="rId5" Type="http://schemas.openxmlformats.org/officeDocument/2006/relationships/image" Target="../media/image35.emf"/><Relationship Id="rId4" Type="http://schemas.openxmlformats.org/officeDocument/2006/relationships/package" Target="../embeddings/Microsoft_Word_Document26.docx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37.png"/><Relationship Id="rId5" Type="http://schemas.openxmlformats.org/officeDocument/2006/relationships/image" Target="../media/image35.emf"/><Relationship Id="rId4" Type="http://schemas.openxmlformats.org/officeDocument/2006/relationships/package" Target="../embeddings/Microsoft_Word_Document28.docx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3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package" Target="../embeddings/Microsoft_Word_Document30.docx"/><Relationship Id="rId5" Type="http://schemas.openxmlformats.org/officeDocument/2006/relationships/image" Target="../media/image35.emf"/><Relationship Id="rId4" Type="http://schemas.openxmlformats.org/officeDocument/2006/relationships/package" Target="../embeddings/Microsoft_Word_Document29.docx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4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package" Target="../embeddings/Microsoft_Word_Document32.docx"/><Relationship Id="rId5" Type="http://schemas.openxmlformats.org/officeDocument/2006/relationships/image" Target="../media/image35.emf"/><Relationship Id="rId4" Type="http://schemas.openxmlformats.org/officeDocument/2006/relationships/package" Target="../embeddings/Microsoft_Word_Document31.docx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41.png"/><Relationship Id="rId5" Type="http://schemas.openxmlformats.org/officeDocument/2006/relationships/image" Target="../media/image35.emf"/><Relationship Id="rId4" Type="http://schemas.openxmlformats.org/officeDocument/2006/relationships/package" Target="../embeddings/Microsoft_Word_Document33.docx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emf"/><Relationship Id="rId4" Type="http://schemas.openxmlformats.org/officeDocument/2006/relationships/package" Target="../embeddings/Microsoft_Word_Document.docx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.emf"/><Relationship Id="rId4" Type="http://schemas.openxmlformats.org/officeDocument/2006/relationships/package" Target="../embeddings/Microsoft_Word_Document1.docx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package" Target="../embeddings/Microsoft_Word_Document3.docx"/><Relationship Id="rId5" Type="http://schemas.openxmlformats.org/officeDocument/2006/relationships/image" Target="../media/image6.emf"/><Relationship Id="rId4" Type="http://schemas.openxmlformats.org/officeDocument/2006/relationships/package" Target="../embeddings/Microsoft_Word_Document2.docx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package" Target="../embeddings/Microsoft_Word_Document5.docx"/><Relationship Id="rId5" Type="http://schemas.openxmlformats.org/officeDocument/2006/relationships/image" Target="../media/image6.emf"/><Relationship Id="rId4" Type="http://schemas.openxmlformats.org/officeDocument/2006/relationships/package" Target="../embeddings/Microsoft_Word_Document4.docx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1.emf"/><Relationship Id="rId4" Type="http://schemas.openxmlformats.org/officeDocument/2006/relationships/package" Target="../embeddings/Microsoft_Word_Document6.doc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BB082C6E-F7B4-FC4E-A3B9-11210C1AAB3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276" y="1769043"/>
            <a:ext cx="9068763" cy="5456160"/>
          </a:xfrm>
        </p:spPr>
        <p:txBody>
          <a:bodyPr anchor="ctr" anchorCtr="1"/>
          <a:lstStyle/>
          <a:p>
            <a:pPr lvl="0" algn="ctr"/>
            <a:endParaRPr lang="en-US" dirty="0">
              <a:solidFill>
                <a:srgbClr val="FFFFFF"/>
              </a:solidFill>
            </a:endParaRPr>
          </a:p>
          <a:p>
            <a:pPr lvl="0" algn="ctr"/>
            <a:endParaRPr lang="en-US" dirty="0">
              <a:solidFill>
                <a:srgbClr val="FFFFFF"/>
              </a:solidFill>
            </a:endParaRPr>
          </a:p>
          <a:p>
            <a:pPr lvl="0" algn="ctr"/>
            <a:r>
              <a:rPr lang="en-US" dirty="0">
                <a:solidFill>
                  <a:srgbClr val="006699"/>
                </a:solidFill>
              </a:rPr>
              <a:t>Codergirl – Frontend</a:t>
            </a:r>
          </a:p>
          <a:p>
            <a:pPr lvl="0" algn="ctr"/>
            <a:r>
              <a:rPr lang="en-US" dirty="0">
                <a:solidFill>
                  <a:srgbClr val="006699"/>
                </a:solidFill>
              </a:rPr>
              <a:t>Unit 2 - Class 5</a:t>
            </a:r>
          </a:p>
          <a:p>
            <a:pPr lvl="0" algn="ctr"/>
            <a:r>
              <a:rPr lang="en-US" dirty="0">
                <a:solidFill>
                  <a:srgbClr val="006699"/>
                </a:solidFill>
              </a:rPr>
              <a:t>December 14, 2020</a:t>
            </a:r>
          </a:p>
        </p:txBody>
      </p:sp>
      <p:pic>
        <p:nvPicPr>
          <p:cNvPr id="3" name="Shape 81">
            <a:extLst>
              <a:ext uri="{FF2B5EF4-FFF2-40B4-BE49-F238E27FC236}">
                <a16:creationId xmlns:a16="http://schemas.microsoft.com/office/drawing/2014/main" id="{1294B15F-D2FD-2F40-B2A9-EB0FEB3FB8D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25157" y="1828800"/>
            <a:ext cx="7540919" cy="167868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buSzPct val="100000"/>
            </a:pPr>
            <a:r>
              <a:rPr lang="en-US" sz="2400" dirty="0" err="1"/>
              <a:t>ngStyle</a:t>
            </a:r>
            <a:endParaRPr lang="en-US" sz="2400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46637" y="1403474"/>
            <a:ext cx="9068763" cy="5393048"/>
          </a:xfrm>
        </p:spPr>
        <p:txBody>
          <a:bodyPr/>
          <a:lstStyle/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br>
              <a:rPr lang="en-US" dirty="0"/>
            </a:br>
            <a:endParaRPr lang="en-US" dirty="0"/>
          </a:p>
          <a:p>
            <a:pPr marL="457200" lvl="0" indent="-457200">
              <a:buSzPct val="100000"/>
              <a:buFont typeface="Arial" pitchFamily="34"/>
              <a:buChar char="•"/>
            </a:pPr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2C5C5B3-596B-8B49-BACD-37FB2BC15F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8888" y="3684588"/>
          <a:ext cx="75565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91" name="Document" r:id="rId4" imgW="7556500" imgH="190500" progId="Word.Document.12">
                  <p:embed/>
                </p:oleObj>
              </mc:Choice>
              <mc:Fallback>
                <p:oleObj name="Document" r:id="rId4" imgW="7556500" imgH="190500" progId="Word.Documen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2C5C5B3-596B-8B49-BACD-37FB2BC15F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58888" y="3684588"/>
                        <a:ext cx="75565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2492D7B-D229-8A44-BF66-098FC89A24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8888" y="3684588"/>
          <a:ext cx="75565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92" name="Document" r:id="rId6" imgW="7556500" imgH="190500" progId="Word.Document.12">
                  <p:embed/>
                </p:oleObj>
              </mc:Choice>
              <mc:Fallback>
                <p:oleObj name="Document" r:id="rId6" imgW="7556500" imgH="190500" progId="Word.Documen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82492D7B-D229-8A44-BF66-098FC89A24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58888" y="3684588"/>
                        <a:ext cx="75565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E17D211-2FC9-AB43-9983-96566EB406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608" y="1458450"/>
            <a:ext cx="8767059" cy="24166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592DC3-938B-8C4A-AF29-EC2A631EC5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939" y="3779838"/>
            <a:ext cx="7092512" cy="258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95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buSzPct val="100000"/>
            </a:pPr>
            <a:r>
              <a:rPr lang="en-US" sz="2400" dirty="0"/>
              <a:t>Building our own directive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08683" y="1588669"/>
            <a:ext cx="9068763" cy="5393048"/>
          </a:xfrm>
        </p:spPr>
        <p:txBody>
          <a:bodyPr/>
          <a:lstStyle/>
          <a:p>
            <a:pPr lvl="0"/>
            <a:r>
              <a:rPr lang="en-US" sz="2000" dirty="0"/>
              <a:t>Goal: Build a directive which highlights an element when I hover over it. 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000" dirty="0"/>
              <a:t>Create a new file called basic-</a:t>
            </a:r>
            <a:r>
              <a:rPr lang="en-US" sz="2000" dirty="0" err="1"/>
              <a:t>hightlight.directive.ts</a:t>
            </a:r>
            <a:endParaRPr lang="en-US" sz="2000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000" dirty="0"/>
              <a:t>Add the @Directive and import it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000" dirty="0"/>
              <a:t>Angular injects the element into the class that the directive sits on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000" dirty="0"/>
              <a:t>Easy way to get access to classes – injection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000" dirty="0"/>
              <a:t>Angular will try to give the reference to the </a:t>
            </a:r>
            <a:r>
              <a:rPr lang="en-US" sz="2000" dirty="0" err="1"/>
              <a:t>elementusing</a:t>
            </a:r>
            <a:r>
              <a:rPr lang="en-US" sz="2000" dirty="0"/>
              <a:t> </a:t>
            </a:r>
            <a:r>
              <a:rPr lang="en-US" sz="2000" dirty="0" err="1"/>
              <a:t>elementRef</a:t>
            </a:r>
            <a:endParaRPr lang="en-US" sz="2000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000" dirty="0"/>
              <a:t>Access of private makes it a property of class and accessible to class. 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000" dirty="0"/>
              <a:t>Use the </a:t>
            </a:r>
            <a:r>
              <a:rPr lang="en-US" sz="2000" dirty="0" err="1"/>
              <a:t>elementRef</a:t>
            </a:r>
            <a:r>
              <a:rPr lang="en-US" sz="2000" dirty="0"/>
              <a:t> in the </a:t>
            </a:r>
            <a:r>
              <a:rPr lang="en-US" sz="2000" dirty="0" err="1"/>
              <a:t>ngOnInit</a:t>
            </a:r>
            <a:r>
              <a:rPr lang="en-US" sz="2000" dirty="0"/>
              <a:t> method.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000" dirty="0"/>
              <a:t>Have to inform Angular about the directive (most things setup wise are in the </a:t>
            </a:r>
            <a:r>
              <a:rPr lang="en-US" sz="2000" dirty="0" err="1"/>
              <a:t>app.module.ts</a:t>
            </a:r>
            <a:r>
              <a:rPr lang="en-US" sz="2000" dirty="0"/>
              <a:t>)</a:t>
            </a:r>
          </a:p>
          <a:p>
            <a:pPr lvl="0"/>
            <a:br>
              <a:rPr lang="en-US" dirty="0"/>
            </a:br>
            <a:endParaRPr lang="en-US" dirty="0"/>
          </a:p>
          <a:p>
            <a:pPr marL="457200" lvl="0" indent="-457200">
              <a:buSzPct val="100000"/>
              <a:buFont typeface="Arial" pitchFamily="34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171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buSzPct val="100000"/>
            </a:pPr>
            <a:r>
              <a:rPr lang="en-US" sz="2400" dirty="0"/>
              <a:t>Making your own directive 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08683" y="1588669"/>
            <a:ext cx="9068763" cy="5393048"/>
          </a:xfrm>
        </p:spPr>
        <p:txBody>
          <a:bodyPr/>
          <a:lstStyle/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br>
              <a:rPr lang="en-US" dirty="0"/>
            </a:br>
            <a:endParaRPr lang="en-US" dirty="0"/>
          </a:p>
          <a:p>
            <a:pPr marL="457200" lvl="0" indent="-457200">
              <a:buSzPct val="100000"/>
              <a:buFont typeface="Arial" pitchFamily="34"/>
              <a:buChar char="•"/>
            </a:pPr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FCCD1C9-5DEA-434C-858D-0C3B51B723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4465283"/>
              </p:ext>
            </p:extLst>
          </p:nvPr>
        </p:nvGraphicFramePr>
        <p:xfrm>
          <a:off x="1385012" y="1320298"/>
          <a:ext cx="7556500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8" name="Document" r:id="rId4" imgW="7556500" imgH="2590800" progId="Word.Document.12">
                  <p:embed/>
                </p:oleObj>
              </mc:Choice>
              <mc:Fallback>
                <p:oleObj name="Document" r:id="rId4" imgW="7556500" imgH="2590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85012" y="1320298"/>
                        <a:ext cx="7556500" cy="259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13F5EAA-1E0C-4C47-B351-AEFFA4E53265}"/>
              </a:ext>
            </a:extLst>
          </p:cNvPr>
          <p:cNvSpPr txBox="1"/>
          <p:nvPr/>
        </p:nvSpPr>
        <p:spPr>
          <a:xfrm>
            <a:off x="3079530" y="3936290"/>
            <a:ext cx="296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basic-</a:t>
            </a:r>
            <a:r>
              <a:rPr lang="en-US" dirty="0" err="1"/>
              <a:t>highlight.directive.ts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A65D0E-C80B-094D-AFA6-6D94D0BA51C4}"/>
              </a:ext>
            </a:extLst>
          </p:cNvPr>
          <p:cNvSpPr txBox="1"/>
          <p:nvPr/>
        </p:nvSpPr>
        <p:spPr>
          <a:xfrm>
            <a:off x="3752193" y="4687614"/>
            <a:ext cx="4166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square bracket signify it’s an attribute</a:t>
            </a:r>
          </a:p>
        </p:txBody>
      </p:sp>
    </p:spTree>
    <p:extLst>
      <p:ext uri="{BB962C8B-B14F-4D97-AF65-F5344CB8AC3E}">
        <p14:creationId xmlns:p14="http://schemas.microsoft.com/office/powerpoint/2010/main" val="3647138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buSzPct val="100000"/>
            </a:pPr>
            <a:r>
              <a:rPr lang="en-US" sz="2400" dirty="0"/>
              <a:t>Setup for your own directive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08683" y="1588669"/>
            <a:ext cx="9068763" cy="5393048"/>
          </a:xfrm>
        </p:spPr>
        <p:txBody>
          <a:bodyPr/>
          <a:lstStyle/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br>
              <a:rPr lang="en-US" dirty="0"/>
            </a:br>
            <a:endParaRPr lang="en-US" dirty="0"/>
          </a:p>
          <a:p>
            <a:pPr marL="457200" lvl="0" indent="-457200">
              <a:buSzPct val="100000"/>
              <a:buFont typeface="Arial" pitchFamily="34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3F5EAA-1E0C-4C47-B351-AEFFA4E53265}"/>
              </a:ext>
            </a:extLst>
          </p:cNvPr>
          <p:cNvSpPr txBox="1"/>
          <p:nvPr/>
        </p:nvSpPr>
        <p:spPr>
          <a:xfrm>
            <a:off x="3121573" y="7163082"/>
            <a:ext cx="3103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app.component.html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0CE0100-C852-2E49-876D-73E138DA47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7309187"/>
              </p:ext>
            </p:extLst>
          </p:nvPr>
        </p:nvGraphicFramePr>
        <p:xfrm>
          <a:off x="820573" y="1230400"/>
          <a:ext cx="7556500" cy="584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1" name="Document" r:id="rId4" imgW="7556500" imgH="5842000" progId="Word.Document.12">
                  <p:embed/>
                </p:oleObj>
              </mc:Choice>
              <mc:Fallback>
                <p:oleObj name="Document" r:id="rId4" imgW="7556500" imgH="5842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0573" y="1230400"/>
                        <a:ext cx="7556500" cy="584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7456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buSzPct val="100000"/>
            </a:pPr>
            <a:r>
              <a:rPr lang="en-US" sz="2400" dirty="0"/>
              <a:t>Setup my own directive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08683" y="1588669"/>
            <a:ext cx="9068763" cy="5393048"/>
          </a:xfrm>
        </p:spPr>
        <p:txBody>
          <a:bodyPr/>
          <a:lstStyle/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br>
              <a:rPr lang="en-US" dirty="0"/>
            </a:br>
            <a:endParaRPr lang="en-US" dirty="0"/>
          </a:p>
          <a:p>
            <a:pPr marL="457200" lvl="0" indent="-457200">
              <a:buSzPct val="100000"/>
              <a:buFont typeface="Arial" pitchFamily="34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86654B-2C57-B64A-94A1-175161D4C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66" y="1975944"/>
            <a:ext cx="8337697" cy="291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301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ct val="100000"/>
            </a:pPr>
            <a:r>
              <a:rPr lang="en-US" sz="2400" dirty="0"/>
              <a:t>Using Renderer to build directive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08683" y="1588669"/>
            <a:ext cx="9068763" cy="5393048"/>
          </a:xfrm>
        </p:spPr>
        <p:txBody>
          <a:bodyPr/>
          <a:lstStyle/>
          <a:p>
            <a:pPr lvl="0"/>
            <a:r>
              <a:rPr lang="en-US" sz="2000" dirty="0"/>
              <a:t>Accessing elements directly is not a great idea</a:t>
            </a:r>
          </a:p>
          <a:p>
            <a:pPr lvl="0"/>
            <a:r>
              <a:rPr lang="en-US" sz="2000" dirty="0"/>
              <a:t>Create director using cli </a:t>
            </a:r>
          </a:p>
          <a:p>
            <a:pPr lvl="0"/>
            <a:r>
              <a:rPr lang="en-US" sz="2000" dirty="0"/>
              <a:t>ng g d better-highlight or</a:t>
            </a:r>
          </a:p>
          <a:p>
            <a:pPr lvl="0"/>
            <a:r>
              <a:rPr lang="en-US" sz="2000" dirty="0"/>
              <a:t>ng generate directive better-highlight</a:t>
            </a:r>
          </a:p>
          <a:p>
            <a:pPr lvl="0"/>
            <a:r>
              <a:rPr lang="en-US" sz="2000" dirty="0"/>
              <a:t>You can create a common folder for directives or use better-highlight folder</a:t>
            </a:r>
          </a:p>
          <a:p>
            <a:pPr lvl="0"/>
            <a:r>
              <a:rPr lang="en-US" sz="2000" dirty="0"/>
              <a:t>Access to DOM might not always be possible if app not accessible in browser. Mostly both work!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341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ct val="100000"/>
            </a:pPr>
            <a:r>
              <a:rPr lang="en-US" sz="2400" dirty="0"/>
              <a:t>Using Renderer to build directive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08683" y="1588669"/>
            <a:ext cx="9068763" cy="5393048"/>
          </a:xfrm>
        </p:spPr>
        <p:txBody>
          <a:bodyPr/>
          <a:lstStyle/>
          <a:p>
            <a:pPr lvl="0"/>
            <a:br>
              <a:rPr lang="en-US" dirty="0"/>
            </a:br>
            <a:endParaRPr lang="en-US" dirty="0"/>
          </a:p>
          <a:p>
            <a:pPr marL="457200" lvl="0" indent="-457200">
              <a:buSzPct val="100000"/>
              <a:buFont typeface="Arial" pitchFamily="34"/>
              <a:buChar char="•"/>
            </a:pP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CDA91E4-614C-4D48-9B54-386EFEDDD8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5792313"/>
              </p:ext>
            </p:extLst>
          </p:nvPr>
        </p:nvGraphicFramePr>
        <p:xfrm>
          <a:off x="1258888" y="2401888"/>
          <a:ext cx="7556500" cy="275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2" name="Document" r:id="rId4" imgW="7556500" imgH="2755900" progId="Word.Document.12">
                  <p:embed/>
                </p:oleObj>
              </mc:Choice>
              <mc:Fallback>
                <p:oleObj name="Document" r:id="rId4" imgW="7556500" imgH="2755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58888" y="2401888"/>
                        <a:ext cx="7556500" cy="275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97ADE50-4A82-F84A-BEE7-AC28B46A1BA7}"/>
              </a:ext>
            </a:extLst>
          </p:cNvPr>
          <p:cNvSpPr txBox="1"/>
          <p:nvPr/>
        </p:nvSpPr>
        <p:spPr>
          <a:xfrm>
            <a:off x="4190035" y="5578997"/>
            <a:ext cx="2734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better-</a:t>
            </a:r>
            <a:r>
              <a:rPr lang="en-US" dirty="0" err="1"/>
              <a:t>highlight.directive.ts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366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ct val="100000"/>
            </a:pPr>
            <a:r>
              <a:rPr lang="en-US" sz="2400" dirty="0"/>
              <a:t>Using Renderer to build directive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08683" y="1588669"/>
            <a:ext cx="9068763" cy="5393048"/>
          </a:xfrm>
        </p:spPr>
        <p:txBody>
          <a:bodyPr/>
          <a:lstStyle/>
          <a:p>
            <a:pPr lvl="0"/>
            <a:br>
              <a:rPr lang="en-US" dirty="0"/>
            </a:br>
            <a:endParaRPr lang="en-US" dirty="0"/>
          </a:p>
          <a:p>
            <a:pPr marL="457200" lvl="0" indent="-457200">
              <a:buSzPct val="100000"/>
              <a:buFont typeface="Arial" pitchFamily="34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7ADE50-4A82-F84A-BEE7-AC28B46A1BA7}"/>
              </a:ext>
            </a:extLst>
          </p:cNvPr>
          <p:cNvSpPr txBox="1"/>
          <p:nvPr/>
        </p:nvSpPr>
        <p:spPr>
          <a:xfrm>
            <a:off x="3360319" y="6451667"/>
            <a:ext cx="335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app.component.html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D9E07A7-C8A9-724A-8100-DA55CB77FC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6267512"/>
              </p:ext>
            </p:extLst>
          </p:nvPr>
        </p:nvGraphicFramePr>
        <p:xfrm>
          <a:off x="1259407" y="1043570"/>
          <a:ext cx="7556500" cy="559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6" name="Document" r:id="rId4" imgW="7556500" imgH="5842000" progId="Word.Document.12">
                  <p:embed/>
                </p:oleObj>
              </mc:Choice>
              <mc:Fallback>
                <p:oleObj name="Document" r:id="rId4" imgW="7556500" imgH="5842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59407" y="1043570"/>
                        <a:ext cx="7556500" cy="5592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6434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ct val="100000"/>
            </a:pPr>
            <a:r>
              <a:rPr lang="en-US" sz="2400" dirty="0"/>
              <a:t>Using Renderer to build directive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08683" y="1588669"/>
            <a:ext cx="9068763" cy="5393048"/>
          </a:xfrm>
        </p:spPr>
        <p:txBody>
          <a:bodyPr/>
          <a:lstStyle/>
          <a:p>
            <a:pPr lvl="0"/>
            <a:br>
              <a:rPr lang="en-US" dirty="0"/>
            </a:br>
            <a:endParaRPr lang="en-US" dirty="0"/>
          </a:p>
          <a:p>
            <a:pPr marL="457200" lvl="0" indent="-457200">
              <a:buSzPct val="100000"/>
              <a:buFont typeface="Arial" pitchFamily="34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FCB74F-635A-3D4D-8F3F-923BD145B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7280"/>
            <a:ext cx="10077450" cy="330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77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ct val="100000"/>
            </a:pPr>
            <a:r>
              <a:rPr lang="en-US" sz="2400" dirty="0" err="1"/>
              <a:t>HostListener</a:t>
            </a:r>
            <a:endParaRPr lang="en-US" sz="2400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08683" y="1588669"/>
            <a:ext cx="9068763" cy="5393048"/>
          </a:xfrm>
        </p:spPr>
        <p:txBody>
          <a:bodyPr/>
          <a:lstStyle/>
          <a:p>
            <a:pPr lvl="0"/>
            <a:br>
              <a:rPr lang="en-US" dirty="0"/>
            </a:br>
            <a:endParaRPr lang="en-US" dirty="0"/>
          </a:p>
          <a:p>
            <a:pPr marL="457200" lvl="0" indent="-457200">
              <a:buSzPct val="100000"/>
              <a:buFont typeface="Arial" pitchFamily="34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7ADE50-4A82-F84A-BEE7-AC28B46A1BA7}"/>
              </a:ext>
            </a:extLst>
          </p:cNvPr>
          <p:cNvSpPr txBox="1"/>
          <p:nvPr/>
        </p:nvSpPr>
        <p:spPr>
          <a:xfrm>
            <a:off x="1990845" y="3379627"/>
            <a:ext cx="4027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recipe-</a:t>
            </a:r>
            <a:r>
              <a:rPr lang="en-US" dirty="0" err="1"/>
              <a:t>list.component.html</a:t>
            </a:r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462AFCE-CD31-F945-BB64-421F27FCAF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86632"/>
              </p:ext>
            </p:extLst>
          </p:nvPr>
        </p:nvGraphicFramePr>
        <p:xfrm>
          <a:off x="1114644" y="1500543"/>
          <a:ext cx="7556500" cy="412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8" name="Document" r:id="rId4" imgW="7556500" imgH="4127500" progId="Word.Document.12">
                  <p:embed/>
                </p:oleObj>
              </mc:Choice>
              <mc:Fallback>
                <p:oleObj name="Document" r:id="rId4" imgW="7556500" imgH="4127500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462AFCE-CD31-F945-BB64-421F27FCAF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14644" y="1500543"/>
                        <a:ext cx="7556500" cy="412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935A15D-9B3A-184C-970D-CA5294F02013}"/>
              </a:ext>
            </a:extLst>
          </p:cNvPr>
          <p:cNvSpPr txBox="1"/>
          <p:nvPr/>
        </p:nvSpPr>
        <p:spPr>
          <a:xfrm>
            <a:off x="4056993" y="5801710"/>
            <a:ext cx="2734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better-</a:t>
            </a:r>
            <a:r>
              <a:rPr lang="en-US" dirty="0" err="1"/>
              <a:t>highlight.directive.ts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469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600"/>
              <a:t>Agenda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ABE6EC9-66FD-AA48-A9EC-B7C307C9A05F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SzPct val="100000"/>
            </a:pPr>
            <a:r>
              <a:rPr lang="en-US" sz="2400" dirty="0"/>
              <a:t>Section 7 and 8</a:t>
            </a:r>
          </a:p>
          <a:p>
            <a:pPr lvl="0">
              <a:buSzPct val="100000"/>
            </a:pPr>
            <a:r>
              <a:rPr lang="en-US" sz="2400" dirty="0"/>
              <a:t>Attribute and Structural Directives</a:t>
            </a:r>
          </a:p>
          <a:p>
            <a:pPr lvl="0">
              <a:buSzPct val="100000"/>
            </a:pPr>
            <a:r>
              <a:rPr lang="en-US" sz="2400" dirty="0"/>
              <a:t>Building our own</a:t>
            </a:r>
          </a:p>
          <a:p>
            <a:pPr lvl="0">
              <a:buSzPct val="100000"/>
            </a:pPr>
            <a:r>
              <a:rPr lang="en-US" sz="2400" dirty="0"/>
              <a:t>Studio on Directives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ct val="100000"/>
            </a:pPr>
            <a:r>
              <a:rPr lang="en-US" sz="2400" dirty="0" err="1"/>
              <a:t>HostListener</a:t>
            </a:r>
            <a:endParaRPr lang="en-US" sz="2400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08683" y="1588669"/>
            <a:ext cx="9068763" cy="5393048"/>
          </a:xfrm>
        </p:spPr>
        <p:txBody>
          <a:bodyPr/>
          <a:lstStyle/>
          <a:p>
            <a:pPr lvl="0"/>
            <a:br>
              <a:rPr lang="en-US" dirty="0"/>
            </a:br>
            <a:endParaRPr lang="en-US" dirty="0"/>
          </a:p>
          <a:p>
            <a:pPr marL="457200" lvl="0" indent="-457200">
              <a:buSzPct val="100000"/>
              <a:buFont typeface="Arial" pitchFamily="34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9ADE67-17C9-3847-BBD1-AF8B5C697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6749"/>
            <a:ext cx="10077450" cy="26690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A82DF0-C7C3-494D-AAAC-0D9981A6B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25759"/>
            <a:ext cx="10077450" cy="290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94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ct val="100000"/>
            </a:pPr>
            <a:r>
              <a:rPr lang="en-US" sz="2400" dirty="0" err="1"/>
              <a:t>HostBinding</a:t>
            </a:r>
            <a:endParaRPr lang="en-US" sz="2400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08683" y="1588669"/>
            <a:ext cx="9068763" cy="5393048"/>
          </a:xfrm>
        </p:spPr>
        <p:txBody>
          <a:bodyPr/>
          <a:lstStyle/>
          <a:p>
            <a:pPr lvl="0"/>
            <a:br>
              <a:rPr lang="en-US" dirty="0"/>
            </a:br>
            <a:endParaRPr lang="en-US" dirty="0"/>
          </a:p>
          <a:p>
            <a:pPr marL="457200" lvl="0" indent="-457200">
              <a:buSzPct val="100000"/>
              <a:buFont typeface="Arial" pitchFamily="34"/>
              <a:buChar char="•"/>
            </a:pPr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462AFCE-CD31-F945-BB64-421F27FCAF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1238901"/>
              </p:ext>
            </p:extLst>
          </p:nvPr>
        </p:nvGraphicFramePr>
        <p:xfrm>
          <a:off x="1407839" y="1588669"/>
          <a:ext cx="7556500" cy="447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5" name="Document" r:id="rId4" imgW="7556500" imgH="4470400" progId="Word.Document.12">
                  <p:embed/>
                </p:oleObj>
              </mc:Choice>
              <mc:Fallback>
                <p:oleObj name="Document" r:id="rId4" imgW="7556500" imgH="4470400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462AFCE-CD31-F945-BB64-421F27FCAF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07839" y="1588669"/>
                        <a:ext cx="7556500" cy="447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2152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ct val="100000"/>
            </a:pPr>
            <a:r>
              <a:rPr lang="en-US" sz="2400" dirty="0" err="1"/>
              <a:t>HostBinding</a:t>
            </a:r>
            <a:endParaRPr lang="en-US" sz="2400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08683" y="1588669"/>
            <a:ext cx="9068763" cy="5393048"/>
          </a:xfrm>
        </p:spPr>
        <p:txBody>
          <a:bodyPr/>
          <a:lstStyle/>
          <a:p>
            <a:pPr lvl="0"/>
            <a:br>
              <a:rPr lang="en-US" dirty="0"/>
            </a:br>
            <a:endParaRPr lang="en-US" dirty="0"/>
          </a:p>
          <a:p>
            <a:pPr marL="457200" lvl="0" indent="-457200">
              <a:buSzPct val="100000"/>
              <a:buFont typeface="Arial" pitchFamily="34"/>
              <a:buChar char="•"/>
            </a:pPr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462AFCE-CD31-F945-BB64-421F27FCAF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9280136"/>
              </p:ext>
            </p:extLst>
          </p:nvPr>
        </p:nvGraphicFramePr>
        <p:xfrm>
          <a:off x="1597025" y="4460875"/>
          <a:ext cx="75565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3" name="Document" r:id="rId4" imgW="7556500" imgH="190500" progId="Word.Document.12">
                  <p:embed/>
                </p:oleObj>
              </mc:Choice>
              <mc:Fallback>
                <p:oleObj name="Document" r:id="rId4" imgW="7556500" imgH="190500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462AFCE-CD31-F945-BB64-421F27FCAF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7025" y="4460875"/>
                        <a:ext cx="75565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8AB8EE6-1553-B443-86B0-DCF805C405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68" y="1115865"/>
            <a:ext cx="10077450" cy="26655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DAA4DC-85CE-4244-B3DF-A81F2A68BF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132" y="3781425"/>
            <a:ext cx="10077450" cy="279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000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ct val="100000"/>
            </a:pPr>
            <a:r>
              <a:rPr lang="en-US" sz="2400" dirty="0"/>
              <a:t>Binding to Directive Properties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08683" y="1588669"/>
            <a:ext cx="9068763" cy="5393048"/>
          </a:xfrm>
        </p:spPr>
        <p:txBody>
          <a:bodyPr/>
          <a:lstStyle/>
          <a:p>
            <a:pPr lvl="0"/>
            <a:br>
              <a:rPr lang="en-US" dirty="0"/>
            </a:br>
            <a:endParaRPr lang="en-US" dirty="0"/>
          </a:p>
          <a:p>
            <a:pPr marL="457200" lvl="0" indent="-457200">
              <a:buSzPct val="100000"/>
              <a:buFont typeface="Arial" pitchFamily="34"/>
              <a:buChar char="•"/>
            </a:pPr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462AFCE-CD31-F945-BB64-421F27FCAF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7025" y="4460875"/>
          <a:ext cx="75565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45" name="Document" r:id="rId4" imgW="7556500" imgH="190500" progId="Word.Document.12">
                  <p:embed/>
                </p:oleObj>
              </mc:Choice>
              <mc:Fallback>
                <p:oleObj name="Document" r:id="rId4" imgW="7556500" imgH="190500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462AFCE-CD31-F945-BB64-421F27FCAF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7025" y="4460875"/>
                        <a:ext cx="75565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B36524B-7680-4A4D-93E9-6E8D65573A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2138824"/>
              </p:ext>
            </p:extLst>
          </p:nvPr>
        </p:nvGraphicFramePr>
        <p:xfrm>
          <a:off x="1258888" y="1203325"/>
          <a:ext cx="7556500" cy="515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46" name="Document" r:id="rId6" imgW="7556500" imgH="5156200" progId="Word.Document.12">
                  <p:embed/>
                </p:oleObj>
              </mc:Choice>
              <mc:Fallback>
                <p:oleObj name="Document" r:id="rId6" imgW="7556500" imgH="5156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58888" y="1203325"/>
                        <a:ext cx="7556500" cy="515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09479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ct val="100000"/>
            </a:pPr>
            <a:r>
              <a:rPr lang="en-US" sz="2400" dirty="0"/>
              <a:t>Binding to Directive Properties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08683" y="1588669"/>
            <a:ext cx="9068763" cy="5393048"/>
          </a:xfrm>
        </p:spPr>
        <p:txBody>
          <a:bodyPr/>
          <a:lstStyle/>
          <a:p>
            <a:pPr lvl="0"/>
            <a:br>
              <a:rPr lang="en-US" dirty="0"/>
            </a:br>
            <a:endParaRPr lang="en-US" dirty="0"/>
          </a:p>
          <a:p>
            <a:pPr marL="457200" lvl="0" indent="-457200">
              <a:buSzPct val="100000"/>
              <a:buFont typeface="Arial" pitchFamily="34"/>
              <a:buChar char="•"/>
            </a:pPr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462AFCE-CD31-F945-BB64-421F27FCAF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7025" y="4460875"/>
          <a:ext cx="75565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71" name="Document" r:id="rId4" imgW="7556500" imgH="190500" progId="Word.Document.12">
                  <p:embed/>
                </p:oleObj>
              </mc:Choice>
              <mc:Fallback>
                <p:oleObj name="Document" r:id="rId4" imgW="7556500" imgH="190500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462AFCE-CD31-F945-BB64-421F27FCAF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7025" y="4460875"/>
                        <a:ext cx="75565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F62D19F-34BA-CA44-AF15-65A8C18CCA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5572872"/>
              </p:ext>
            </p:extLst>
          </p:nvPr>
        </p:nvGraphicFramePr>
        <p:xfrm>
          <a:off x="1258888" y="771525"/>
          <a:ext cx="7556500" cy="601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72" name="Document" r:id="rId6" imgW="7556500" imgH="6019800" progId="Word.Document.12">
                  <p:embed/>
                </p:oleObj>
              </mc:Choice>
              <mc:Fallback>
                <p:oleObj name="Document" r:id="rId6" imgW="7556500" imgH="6019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58888" y="771525"/>
                        <a:ext cx="7556500" cy="601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3123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ct val="100000"/>
            </a:pPr>
            <a:r>
              <a:rPr lang="en-US" sz="2400" dirty="0"/>
              <a:t>Binding to Directive Properties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08683" y="1588669"/>
            <a:ext cx="9068763" cy="5393048"/>
          </a:xfrm>
        </p:spPr>
        <p:txBody>
          <a:bodyPr/>
          <a:lstStyle/>
          <a:p>
            <a:pPr lvl="0"/>
            <a:br>
              <a:rPr lang="en-US" dirty="0"/>
            </a:br>
            <a:endParaRPr lang="en-US" dirty="0"/>
          </a:p>
          <a:p>
            <a:pPr marL="457200" lvl="0" indent="-457200">
              <a:buSzPct val="100000"/>
              <a:buFont typeface="Arial" pitchFamily="34"/>
              <a:buChar char="•"/>
            </a:pPr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462AFCE-CD31-F945-BB64-421F27FCAF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7025" y="4460875"/>
          <a:ext cx="75565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3" name="Document" r:id="rId4" imgW="7556500" imgH="190500" progId="Word.Document.12">
                  <p:embed/>
                </p:oleObj>
              </mc:Choice>
              <mc:Fallback>
                <p:oleObj name="Document" r:id="rId4" imgW="7556500" imgH="190500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462AFCE-CD31-F945-BB64-421F27FCAF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7025" y="4460875"/>
                        <a:ext cx="75565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6652306-DC20-4846-8594-A233D94902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68" y="1113470"/>
            <a:ext cx="10077450" cy="29395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8FE397-BB89-774A-B5D4-D8922EB95A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614" y="3781425"/>
            <a:ext cx="10077450" cy="259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20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ct val="100000"/>
            </a:pPr>
            <a:r>
              <a:rPr lang="en-US" sz="2400" dirty="0"/>
              <a:t>Binding to Directive Properties Notes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08683" y="1588669"/>
            <a:ext cx="9068763" cy="5393048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Angular figures out whether u passing Property of directive or the tag </a:t>
            </a:r>
          </a:p>
          <a:p>
            <a:pPr marL="457200" lvl="0" indent="-457200">
              <a:buSzPct val="100000"/>
              <a:buFont typeface="Arial" pitchFamily="34"/>
              <a:buChar char="•"/>
            </a:pPr>
            <a:r>
              <a:rPr lang="en-US" sz="2000" dirty="0"/>
              <a:t>Can omit square brackets for property binding and ‘’ if passing string 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462AFCE-CD31-F945-BB64-421F27FCAF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7025" y="4460875"/>
          <a:ext cx="75565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6" name="Document" r:id="rId4" imgW="7556500" imgH="190500" progId="Word.Document.12">
                  <p:embed/>
                </p:oleObj>
              </mc:Choice>
              <mc:Fallback>
                <p:oleObj name="Document" r:id="rId4" imgW="7556500" imgH="190500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462AFCE-CD31-F945-BB64-421F27FCAF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7025" y="4460875"/>
                        <a:ext cx="75565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1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ct val="100000"/>
            </a:pPr>
            <a:r>
              <a:rPr lang="en-US" sz="2400" dirty="0"/>
              <a:t>Story behind *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08683" y="1588669"/>
            <a:ext cx="9068763" cy="5393048"/>
          </a:xfrm>
        </p:spPr>
        <p:txBody>
          <a:bodyPr/>
          <a:lstStyle/>
          <a:p>
            <a:pPr lvl="0"/>
            <a:br>
              <a:rPr lang="en-US" dirty="0"/>
            </a:br>
            <a:endParaRPr lang="en-US" dirty="0"/>
          </a:p>
          <a:p>
            <a:pPr marL="457200" lvl="0" indent="-457200">
              <a:buSzPct val="100000"/>
              <a:buFont typeface="Arial" pitchFamily="34"/>
              <a:buChar char="•"/>
            </a:pPr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462AFCE-CD31-F945-BB64-421F27FCAF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7025" y="4460875"/>
          <a:ext cx="75565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1" name="Document" r:id="rId4" imgW="7556500" imgH="190500" progId="Word.Document.12">
                  <p:embed/>
                </p:oleObj>
              </mc:Choice>
              <mc:Fallback>
                <p:oleObj name="Document" r:id="rId4" imgW="7556500" imgH="190500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462AFCE-CD31-F945-BB64-421F27FCAF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7025" y="4460875"/>
                        <a:ext cx="75565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9141D54-BEF5-F346-8BFB-4532ED20A11E}"/>
              </a:ext>
            </a:extLst>
          </p:cNvPr>
          <p:cNvSpPr txBox="1"/>
          <p:nvPr/>
        </p:nvSpPr>
        <p:spPr>
          <a:xfrm>
            <a:off x="1933903" y="1439917"/>
            <a:ext cx="6546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Angular transforms * 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2009C74-DD28-684B-B543-723A5DF2A8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2825055"/>
              </p:ext>
            </p:extLst>
          </p:nvPr>
        </p:nvGraphicFramePr>
        <p:xfrm>
          <a:off x="2418639" y="1834441"/>
          <a:ext cx="4375150" cy="44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2" name="Document" r:id="rId6" imgW="7556500" imgH="7734300" progId="Word.Document.12">
                  <p:embed/>
                </p:oleObj>
              </mc:Choice>
              <mc:Fallback>
                <p:oleObj name="Document" r:id="rId6" imgW="7556500" imgH="7734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18639" y="1834441"/>
                        <a:ext cx="4375150" cy="447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0900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ct val="100000"/>
            </a:pPr>
            <a:r>
              <a:rPr lang="en-US" sz="2400" dirty="0"/>
              <a:t>Story behind *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08683" y="1588669"/>
            <a:ext cx="9068763" cy="5393048"/>
          </a:xfrm>
        </p:spPr>
        <p:txBody>
          <a:bodyPr/>
          <a:lstStyle/>
          <a:p>
            <a:pPr lvl="0"/>
            <a:br>
              <a:rPr lang="en-US" dirty="0"/>
            </a:br>
            <a:endParaRPr lang="en-US" dirty="0"/>
          </a:p>
          <a:p>
            <a:pPr marL="457200" lvl="0" indent="-457200">
              <a:buSzPct val="100000"/>
              <a:buFont typeface="Arial" pitchFamily="34"/>
              <a:buChar char="•"/>
            </a:pPr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462AFCE-CD31-F945-BB64-421F27FCAF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7025" y="4460875"/>
          <a:ext cx="75565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0" name="Document" r:id="rId4" imgW="7556500" imgH="190500" progId="Word.Document.12">
                  <p:embed/>
                </p:oleObj>
              </mc:Choice>
              <mc:Fallback>
                <p:oleObj name="Document" r:id="rId4" imgW="7556500" imgH="190500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462AFCE-CD31-F945-BB64-421F27FCAF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7025" y="4460875"/>
                        <a:ext cx="75565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2AD51FD-A69F-1040-BE47-DC9E912B38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052281"/>
            <a:ext cx="10077450" cy="345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607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ct val="100000"/>
            </a:pPr>
            <a:r>
              <a:rPr lang="en-US" sz="2400" dirty="0"/>
              <a:t>Building an unless directive – ng g d unless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08683" y="1588669"/>
            <a:ext cx="9068763" cy="5393048"/>
          </a:xfrm>
        </p:spPr>
        <p:txBody>
          <a:bodyPr/>
          <a:lstStyle/>
          <a:p>
            <a:pPr lvl="0"/>
            <a:br>
              <a:rPr lang="en-US" dirty="0"/>
            </a:br>
            <a:endParaRPr lang="en-US" dirty="0"/>
          </a:p>
          <a:p>
            <a:pPr marL="457200" lvl="0" indent="-457200">
              <a:buSzPct val="100000"/>
              <a:buFont typeface="Arial" pitchFamily="34"/>
              <a:buChar char="•"/>
            </a:pPr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462AFCE-CD31-F945-BB64-421F27FCAF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7025" y="4460875"/>
          <a:ext cx="75565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99" name="Document" r:id="rId4" imgW="7556500" imgH="190500" progId="Word.Document.12">
                  <p:embed/>
                </p:oleObj>
              </mc:Choice>
              <mc:Fallback>
                <p:oleObj name="Document" r:id="rId4" imgW="7556500" imgH="190500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462AFCE-CD31-F945-BB64-421F27FCAF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7025" y="4460875"/>
                        <a:ext cx="75565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1DFBF-5EF3-344A-9AB1-D9754E90F8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9325665"/>
              </p:ext>
            </p:extLst>
          </p:nvPr>
        </p:nvGraphicFramePr>
        <p:xfrm>
          <a:off x="1258888" y="3684588"/>
          <a:ext cx="75565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00" name="Document" r:id="rId6" imgW="7556500" imgH="190500" progId="Word.Document.12">
                  <p:embed/>
                </p:oleObj>
              </mc:Choice>
              <mc:Fallback>
                <p:oleObj name="Document" r:id="rId6" imgW="7556500" imgH="190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58888" y="3684588"/>
                        <a:ext cx="75565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0FAFF28-7999-A04A-AA34-0E7BFBC571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0765391"/>
              </p:ext>
            </p:extLst>
          </p:nvPr>
        </p:nvGraphicFramePr>
        <p:xfrm>
          <a:off x="1258888" y="2058988"/>
          <a:ext cx="7556500" cy="344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01" name="Document" r:id="rId8" imgW="7556500" imgH="3441700" progId="Word.Document.12">
                  <p:embed/>
                </p:oleObj>
              </mc:Choice>
              <mc:Fallback>
                <p:oleObj name="Document" r:id="rId8" imgW="7556500" imgH="3441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58888" y="2058988"/>
                        <a:ext cx="7556500" cy="344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3273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buSzPct val="100000"/>
            </a:pPr>
            <a:r>
              <a:rPr lang="en-US" sz="2400" dirty="0"/>
              <a:t>Structural Directives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08684" y="1588669"/>
            <a:ext cx="7620310" cy="5393048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private versus public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Only one structural directive can be applied to the same element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ngFor and </a:t>
            </a:r>
            <a:r>
              <a:rPr lang="en-US" sz="2000" dirty="0" err="1"/>
              <a:t>ngIf</a:t>
            </a:r>
            <a:endParaRPr lang="en-US" sz="20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Exercise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br>
              <a:rPr lang="en-US" dirty="0"/>
            </a:br>
            <a:endParaRPr lang="en-US" dirty="0"/>
          </a:p>
          <a:p>
            <a:pPr marL="457200" lvl="0" indent="-457200">
              <a:buSzPct val="100000"/>
              <a:buFont typeface="Arial" pitchFamily="34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ct val="100000"/>
            </a:pPr>
            <a:r>
              <a:rPr lang="en-US" sz="2400" dirty="0"/>
              <a:t>Building an unless directive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08683" y="1588669"/>
            <a:ext cx="9068763" cy="5393048"/>
          </a:xfrm>
        </p:spPr>
        <p:txBody>
          <a:bodyPr/>
          <a:lstStyle/>
          <a:p>
            <a:pPr lvl="0"/>
            <a:br>
              <a:rPr lang="en-US" dirty="0"/>
            </a:br>
            <a:endParaRPr lang="en-US" dirty="0"/>
          </a:p>
          <a:p>
            <a:pPr marL="457200" lvl="0" indent="-457200">
              <a:buSzPct val="100000"/>
              <a:buFont typeface="Arial" pitchFamily="34"/>
              <a:buChar char="•"/>
            </a:pPr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462AFCE-CD31-F945-BB64-421F27FCAF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7025" y="4460875"/>
          <a:ext cx="75565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14" name="Document" r:id="rId4" imgW="7556500" imgH="190500" progId="Word.Document.12">
                  <p:embed/>
                </p:oleObj>
              </mc:Choice>
              <mc:Fallback>
                <p:oleObj name="Document" r:id="rId4" imgW="7556500" imgH="190500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462AFCE-CD31-F945-BB64-421F27FCAF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7025" y="4460875"/>
                        <a:ext cx="75565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BEA263A-4187-3A4B-8DC3-50EF4B92E8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4964487"/>
              </p:ext>
            </p:extLst>
          </p:nvPr>
        </p:nvGraphicFramePr>
        <p:xfrm>
          <a:off x="923925" y="1036638"/>
          <a:ext cx="7556500" cy="618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15" name="Document" r:id="rId6" imgW="7556500" imgH="6184900" progId="Word.Document.12">
                  <p:embed/>
                </p:oleObj>
              </mc:Choice>
              <mc:Fallback>
                <p:oleObj name="Document" r:id="rId6" imgW="7556500" imgH="6184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23925" y="1036638"/>
                        <a:ext cx="7556500" cy="618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67648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ct val="100000"/>
            </a:pPr>
            <a:r>
              <a:rPr lang="en-US" sz="2400" dirty="0"/>
              <a:t>Building an unless directive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08683" y="1588669"/>
            <a:ext cx="9068763" cy="5393048"/>
          </a:xfrm>
        </p:spPr>
        <p:txBody>
          <a:bodyPr/>
          <a:lstStyle/>
          <a:p>
            <a:pPr lvl="0"/>
            <a:br>
              <a:rPr lang="en-US" dirty="0"/>
            </a:br>
            <a:endParaRPr lang="en-US" dirty="0"/>
          </a:p>
          <a:p>
            <a:pPr marL="457200" lvl="0" indent="-457200">
              <a:buSzPct val="100000"/>
              <a:buFont typeface="Arial" pitchFamily="34"/>
              <a:buChar char="•"/>
            </a:pPr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462AFCE-CD31-F945-BB64-421F27FCAF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7025" y="4460875"/>
          <a:ext cx="75565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5" name="Document" r:id="rId4" imgW="7556500" imgH="190500" progId="Word.Document.12">
                  <p:embed/>
                </p:oleObj>
              </mc:Choice>
              <mc:Fallback>
                <p:oleObj name="Document" r:id="rId4" imgW="7556500" imgH="190500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462AFCE-CD31-F945-BB64-421F27FCAF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7025" y="4460875"/>
                        <a:ext cx="75565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AE284D63-9C2C-2946-A685-A79DB54B87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93" y="1172514"/>
            <a:ext cx="10077450" cy="28004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1F41D7-E19F-8743-A015-94165AE136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228" y="3998147"/>
            <a:ext cx="10077450" cy="259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861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ct val="100000"/>
            </a:pPr>
            <a:r>
              <a:rPr lang="en-US" sz="2400" dirty="0" err="1"/>
              <a:t>ngSwitch</a:t>
            </a:r>
            <a:br>
              <a:rPr lang="en-US" sz="2400" dirty="0"/>
            </a:br>
            <a:endParaRPr lang="en-US" sz="2400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462AFCE-CD31-F945-BB64-421F27FCAF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7025" y="4460875"/>
          <a:ext cx="75565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71" name="Document" r:id="rId4" imgW="7556500" imgH="190500" progId="Word.Document.12">
                  <p:embed/>
                </p:oleObj>
              </mc:Choice>
              <mc:Fallback>
                <p:oleObj name="Document" r:id="rId4" imgW="7556500" imgH="190500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462AFCE-CD31-F945-BB64-421F27FCAF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7025" y="4460875"/>
                        <a:ext cx="75565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9C76029-42F2-504E-851B-AA4CE2A1AFE9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7949283"/>
              </p:ext>
            </p:extLst>
          </p:nvPr>
        </p:nvGraphicFramePr>
        <p:xfrm>
          <a:off x="1679630" y="1122582"/>
          <a:ext cx="6348357" cy="57722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72" name="Document" r:id="rId6" imgW="7556500" imgH="6870700" progId="Word.Document.12">
                  <p:embed/>
                </p:oleObj>
              </mc:Choice>
              <mc:Fallback>
                <p:oleObj name="Document" r:id="rId6" imgW="7556500" imgH="6870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79630" y="1122582"/>
                        <a:ext cx="6348357" cy="57722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3739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ct val="100000"/>
            </a:pPr>
            <a:r>
              <a:rPr lang="en-US" sz="2400" dirty="0" err="1"/>
              <a:t>ngSwitch</a:t>
            </a:r>
            <a:br>
              <a:rPr lang="en-US" sz="2400" dirty="0"/>
            </a:br>
            <a:endParaRPr lang="en-US" sz="2400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462AFCE-CD31-F945-BB64-421F27FCAF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7025" y="4460875"/>
          <a:ext cx="75565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9" name="Document" r:id="rId4" imgW="7556500" imgH="190500" progId="Word.Document.12">
                  <p:embed/>
                </p:oleObj>
              </mc:Choice>
              <mc:Fallback>
                <p:oleObj name="Document" r:id="rId4" imgW="7556500" imgH="190500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462AFCE-CD31-F945-BB64-421F27FCAF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7025" y="4460875"/>
                        <a:ext cx="75565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9C76029-42F2-504E-851B-AA4CE2A1AFE9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1763713" y="2989263"/>
          <a:ext cx="7556500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40" name="Document" r:id="rId6" imgW="7556500" imgH="2590800" progId="Word.Document.12">
                  <p:embed/>
                </p:oleObj>
              </mc:Choice>
              <mc:Fallback>
                <p:oleObj name="Document" r:id="rId6" imgW="7556500" imgH="2590800" progId="Word.Document.12">
                  <p:embed/>
                  <p:pic>
                    <p:nvPicPr>
                      <p:cNvPr id="4" name="Content Placeholder 3">
                        <a:extLst>
                          <a:ext uri="{FF2B5EF4-FFF2-40B4-BE49-F238E27FC236}">
                            <a16:creationId xmlns:a16="http://schemas.microsoft.com/office/drawing/2014/main" id="{79C76029-42F2-504E-851B-AA4CE2A1AF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63713" y="2989263"/>
                        <a:ext cx="7556500" cy="259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64220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ct val="100000"/>
            </a:pPr>
            <a:r>
              <a:rPr lang="en-US" sz="2400" dirty="0" err="1"/>
              <a:t>ngSwitch</a:t>
            </a:r>
            <a:endParaRPr lang="en-US" sz="2400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462AFCE-CD31-F945-BB64-421F27FCAF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7025" y="4460875"/>
          <a:ext cx="75565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93" name="Document" r:id="rId4" imgW="7556500" imgH="190500" progId="Word.Document.12">
                  <p:embed/>
                </p:oleObj>
              </mc:Choice>
              <mc:Fallback>
                <p:oleObj name="Document" r:id="rId4" imgW="7556500" imgH="190500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462AFCE-CD31-F945-BB64-421F27FCAF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7025" y="4460875"/>
                        <a:ext cx="75565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B6E6407-3522-2149-8430-11C5F76AB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366800"/>
            <a:ext cx="10077450" cy="282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3309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A780C-31B6-1A44-A05B-E7BA615167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276" y="2699281"/>
            <a:ext cx="9068763" cy="1262521"/>
          </a:xfrm>
        </p:spPr>
        <p:txBody>
          <a:bodyPr/>
          <a:lstStyle/>
          <a:p>
            <a:pPr lvl="0"/>
            <a:r>
              <a:rPr lang="en-US" sz="3600" dirty="0"/>
              <a:t>Questions?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E6A3A-F402-4A4B-AFF9-0A12B9D251D4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en-US" sz="2000" dirty="0"/>
          </a:p>
          <a:p>
            <a:pPr lvl="0"/>
            <a:endParaRPr lang="en-US" sz="20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C2015-FBAA-094F-987C-BF7682C19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39F356-1815-5B46-836E-143BFF0D7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34" y="1881351"/>
            <a:ext cx="9179005" cy="36299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6FB3A4-2383-E646-9DF9-E332D2CC4E81}"/>
              </a:ext>
            </a:extLst>
          </p:cNvPr>
          <p:cNvSpPr txBox="1"/>
          <p:nvPr/>
        </p:nvSpPr>
        <p:spPr>
          <a:xfrm>
            <a:off x="4487917" y="6411310"/>
            <a:ext cx="268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 dropdown directive</a:t>
            </a:r>
          </a:p>
        </p:txBody>
      </p:sp>
    </p:spTree>
    <p:extLst>
      <p:ext uri="{BB962C8B-B14F-4D97-AF65-F5344CB8AC3E}">
        <p14:creationId xmlns:p14="http://schemas.microsoft.com/office/powerpoint/2010/main" val="2222689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buSzPct val="100000"/>
            </a:pPr>
            <a:r>
              <a:rPr lang="en-US" sz="2400" dirty="0"/>
              <a:t>Structural Directives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08684" y="1588669"/>
            <a:ext cx="7620310" cy="5393048"/>
          </a:xfrm>
        </p:spPr>
        <p:txBody>
          <a:bodyPr/>
          <a:lstStyle/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br>
              <a:rPr lang="en-US" dirty="0"/>
            </a:br>
            <a:endParaRPr lang="en-US" dirty="0"/>
          </a:p>
          <a:p>
            <a:pPr marL="457200" lvl="0" indent="-457200">
              <a:buSzPct val="100000"/>
              <a:buFont typeface="Arial" pitchFamily="34"/>
              <a:buChar char="•"/>
            </a:pP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DD9C54B-66BA-094A-AFA7-5E62F05819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1646044"/>
              </p:ext>
            </p:extLst>
          </p:nvPr>
        </p:nvGraphicFramePr>
        <p:xfrm>
          <a:off x="1258888" y="1627188"/>
          <a:ext cx="7556500" cy="430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07" name="Document" r:id="rId4" imgW="7556500" imgH="4305300" progId="Word.Document.12">
                  <p:embed/>
                </p:oleObj>
              </mc:Choice>
              <mc:Fallback>
                <p:oleObj name="Document" r:id="rId4" imgW="7556500" imgH="4305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58888" y="1627188"/>
                        <a:ext cx="7556500" cy="430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3287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buSzPct val="100000"/>
            </a:pPr>
            <a:r>
              <a:rPr lang="en-US" sz="2400" dirty="0"/>
              <a:t>Structural Directives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08684" y="1588669"/>
            <a:ext cx="7620310" cy="5393048"/>
          </a:xfrm>
        </p:spPr>
        <p:txBody>
          <a:bodyPr/>
          <a:lstStyle/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br>
              <a:rPr lang="en-US" dirty="0"/>
            </a:br>
            <a:endParaRPr lang="en-US" dirty="0"/>
          </a:p>
          <a:p>
            <a:pPr marL="457200" lvl="0" indent="-457200">
              <a:buSzPct val="100000"/>
              <a:buFont typeface="Arial" pitchFamily="34"/>
              <a:buChar char="•"/>
            </a:pP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DD9C54B-66BA-094A-AFA7-5E62F05819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2410087"/>
              </p:ext>
            </p:extLst>
          </p:nvPr>
        </p:nvGraphicFramePr>
        <p:xfrm>
          <a:off x="1258888" y="2573338"/>
          <a:ext cx="7556500" cy="241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60" name="Document" r:id="rId4" imgW="7556500" imgH="2413000" progId="Word.Document.12">
                  <p:embed/>
                </p:oleObj>
              </mc:Choice>
              <mc:Fallback>
                <p:oleObj name="Document" r:id="rId4" imgW="7556500" imgH="2413000" progId="Word.Documen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DD9C54B-66BA-094A-AFA7-5E62F05819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58888" y="2573338"/>
                        <a:ext cx="7556500" cy="241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6587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buSzPct val="100000"/>
            </a:pPr>
            <a:r>
              <a:rPr lang="en-US" sz="2400" dirty="0"/>
              <a:t>Structural Directives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AE876-6E6F-0947-A52C-83E53F0D2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8" y="2094384"/>
            <a:ext cx="10077450" cy="23686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634DC1-013D-C949-AC5F-D60229955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84120"/>
            <a:ext cx="10077450" cy="241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88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buSzPct val="100000"/>
            </a:pPr>
            <a:r>
              <a:rPr lang="en-US" sz="2400" dirty="0" err="1"/>
              <a:t>ngClass</a:t>
            </a:r>
            <a:r>
              <a:rPr lang="en-US" sz="2400" dirty="0"/>
              <a:t> – [] means binding to </a:t>
            </a:r>
            <a:r>
              <a:rPr lang="en-US" sz="2400" dirty="0" err="1"/>
              <a:t>ngClass</a:t>
            </a:r>
            <a:r>
              <a:rPr lang="en-US" sz="2400" dirty="0"/>
              <a:t> directive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46637" y="1403474"/>
            <a:ext cx="9068763" cy="5393048"/>
          </a:xfrm>
        </p:spPr>
        <p:txBody>
          <a:bodyPr/>
          <a:lstStyle/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br>
              <a:rPr lang="en-US" dirty="0"/>
            </a:br>
            <a:endParaRPr lang="en-US" dirty="0"/>
          </a:p>
          <a:p>
            <a:pPr marL="457200" lvl="0" indent="-457200">
              <a:buSzPct val="100000"/>
              <a:buFont typeface="Arial" pitchFamily="34"/>
              <a:buChar char="•"/>
            </a:pPr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2C5C5B3-596B-8B49-BACD-37FB2BC15F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9639583"/>
              </p:ext>
            </p:extLst>
          </p:nvPr>
        </p:nvGraphicFramePr>
        <p:xfrm>
          <a:off x="1258888" y="3684588"/>
          <a:ext cx="75565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7" name="Document" r:id="rId4" imgW="7556500" imgH="190500" progId="Word.Document.12">
                  <p:embed/>
                </p:oleObj>
              </mc:Choice>
              <mc:Fallback>
                <p:oleObj name="Document" r:id="rId4" imgW="7556500" imgH="190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58888" y="3684588"/>
                        <a:ext cx="75565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2A56E8D-B34A-F742-A589-1E79C5C781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2067252"/>
              </p:ext>
            </p:extLst>
          </p:nvPr>
        </p:nvGraphicFramePr>
        <p:xfrm>
          <a:off x="1143274" y="1175846"/>
          <a:ext cx="7556500" cy="673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8" name="Document" r:id="rId6" imgW="7556500" imgH="6731000" progId="Word.Document.12">
                  <p:embed/>
                </p:oleObj>
              </mc:Choice>
              <mc:Fallback>
                <p:oleObj name="Document" r:id="rId6" imgW="7556500" imgH="6731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43274" y="1175846"/>
                        <a:ext cx="7556500" cy="673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87C31E1-C122-A943-B354-86891AB57617}"/>
              </a:ext>
            </a:extLst>
          </p:cNvPr>
          <p:cNvSpPr txBox="1"/>
          <p:nvPr/>
        </p:nvSpPr>
        <p:spPr>
          <a:xfrm>
            <a:off x="2554013" y="2481329"/>
            <a:ext cx="597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ngClass</a:t>
            </a:r>
            <a:r>
              <a:rPr lang="en-US" dirty="0"/>
              <a:t> of odd gets assigned if the condition evaluates to true</a:t>
            </a:r>
          </a:p>
        </p:txBody>
      </p:sp>
    </p:spTree>
    <p:extLst>
      <p:ext uri="{BB962C8B-B14F-4D97-AF65-F5344CB8AC3E}">
        <p14:creationId xmlns:p14="http://schemas.microsoft.com/office/powerpoint/2010/main" val="1887584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buSzPct val="100000"/>
            </a:pPr>
            <a:r>
              <a:rPr lang="en-US" sz="2400" dirty="0" err="1"/>
              <a:t>ngClass</a:t>
            </a:r>
            <a:endParaRPr lang="en-US" sz="2400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46637" y="1403474"/>
            <a:ext cx="9068763" cy="5393048"/>
          </a:xfrm>
        </p:spPr>
        <p:txBody>
          <a:bodyPr/>
          <a:lstStyle/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br>
              <a:rPr lang="en-US" dirty="0"/>
            </a:br>
            <a:endParaRPr lang="en-US" dirty="0"/>
          </a:p>
          <a:p>
            <a:pPr marL="457200" lvl="0" indent="-457200">
              <a:buSzPct val="100000"/>
              <a:buFont typeface="Arial" pitchFamily="34"/>
              <a:buChar char="•"/>
            </a:pPr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2C5C5B3-596B-8B49-BACD-37FB2BC15F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8888" y="3684588"/>
          <a:ext cx="75565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5" name="Document" r:id="rId4" imgW="7556500" imgH="190500" progId="Word.Document.12">
                  <p:embed/>
                </p:oleObj>
              </mc:Choice>
              <mc:Fallback>
                <p:oleObj name="Document" r:id="rId4" imgW="7556500" imgH="190500" progId="Word.Documen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2C5C5B3-596B-8B49-BACD-37FB2BC15F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58888" y="3684588"/>
                        <a:ext cx="75565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2492D7B-D229-8A44-BF66-098FC89A24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814625"/>
              </p:ext>
            </p:extLst>
          </p:nvPr>
        </p:nvGraphicFramePr>
        <p:xfrm>
          <a:off x="1258888" y="3684588"/>
          <a:ext cx="75565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6" name="Document" r:id="rId6" imgW="7556500" imgH="190500" progId="Word.Document.12">
                  <p:embed/>
                </p:oleObj>
              </mc:Choice>
              <mc:Fallback>
                <p:oleObj name="Document" r:id="rId6" imgW="7556500" imgH="190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58888" y="3684588"/>
                        <a:ext cx="75565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5A001D01-4876-E04E-9F73-2A4DDE4801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504" y="1243821"/>
            <a:ext cx="6968359" cy="22560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4980F6-B4A8-D745-991C-A2BAC9E3F7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504" y="3073918"/>
            <a:ext cx="7250167" cy="20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99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buSzPct val="100000"/>
            </a:pPr>
            <a:r>
              <a:rPr lang="en-US" sz="2400" dirty="0" err="1"/>
              <a:t>ngStyle</a:t>
            </a:r>
            <a:endParaRPr lang="en-US" sz="2400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08683" y="1588669"/>
            <a:ext cx="9068763" cy="5393048"/>
          </a:xfrm>
        </p:spPr>
        <p:txBody>
          <a:bodyPr/>
          <a:lstStyle/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br>
              <a:rPr lang="en-US" dirty="0"/>
            </a:br>
            <a:endParaRPr lang="en-US" dirty="0"/>
          </a:p>
          <a:p>
            <a:pPr marL="457200" lvl="0" indent="-457200">
              <a:buSzPct val="100000"/>
              <a:buFont typeface="Arial" pitchFamily="34"/>
              <a:buChar char="•"/>
            </a:pPr>
            <a:endParaRPr lang="en-US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B3B1D69-5CE4-CC44-96CC-7AE31F5FD2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469353"/>
              </p:ext>
            </p:extLst>
          </p:nvPr>
        </p:nvGraphicFramePr>
        <p:xfrm>
          <a:off x="830482" y="1239962"/>
          <a:ext cx="7556500" cy="54991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" name="Document" r:id="rId4" imgW="7556500" imgH="5499100" progId="Word.Document.12">
                  <p:embed/>
                </p:oleObj>
              </mc:Choice>
              <mc:Fallback>
                <p:oleObj name="Document" r:id="rId4" imgW="7556500" imgH="5499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0482" y="1239962"/>
                        <a:ext cx="7556500" cy="54991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78A932-2D62-F34C-BA59-E5FD345407B0}"/>
              </a:ext>
            </a:extLst>
          </p:cNvPr>
          <p:cNvSpPr txBox="1"/>
          <p:nvPr/>
        </p:nvSpPr>
        <p:spPr>
          <a:xfrm>
            <a:off x="2285002" y="6822243"/>
            <a:ext cx="3593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app-</a:t>
            </a:r>
            <a:r>
              <a:rPr lang="en-US" dirty="0" err="1"/>
              <a:t>component.html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823700"/>
      </p:ext>
    </p:extLst>
  </p:cSld>
  <p:clrMapOvr>
    <a:masterClrMapping/>
  </p:clrMapOvr>
</p:sld>
</file>

<file path=ppt/theme/theme1.xml><?xml version="1.0" encoding="utf-8"?>
<a:theme xmlns:a="http://schemas.openxmlformats.org/drawingml/2006/main" name="launchcod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107168</TotalTime>
  <Words>480</Words>
  <Application>Microsoft Macintosh PowerPoint</Application>
  <PresentationFormat>Custom</PresentationFormat>
  <Paragraphs>177</Paragraphs>
  <Slides>36</Slides>
  <Notes>34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Liberation Sans</vt:lpstr>
      <vt:lpstr>Times New Roman</vt:lpstr>
      <vt:lpstr>launchcode1</vt:lpstr>
      <vt:lpstr>Document</vt:lpstr>
      <vt:lpstr>Microsoft Word Document</vt:lpstr>
      <vt:lpstr>PowerPoint Presentation</vt:lpstr>
      <vt:lpstr>Agenda</vt:lpstr>
      <vt:lpstr>Structural Directives</vt:lpstr>
      <vt:lpstr>Structural Directives</vt:lpstr>
      <vt:lpstr>Structural Directives</vt:lpstr>
      <vt:lpstr>Structural Directives</vt:lpstr>
      <vt:lpstr>ngClass – [] means binding to ngClass directive</vt:lpstr>
      <vt:lpstr>ngClass</vt:lpstr>
      <vt:lpstr>ngStyle</vt:lpstr>
      <vt:lpstr>ngStyle</vt:lpstr>
      <vt:lpstr>Building our own directive</vt:lpstr>
      <vt:lpstr>Making your own directive </vt:lpstr>
      <vt:lpstr>Setup for your own directive</vt:lpstr>
      <vt:lpstr>Setup my own directive</vt:lpstr>
      <vt:lpstr>Using Renderer to build directive</vt:lpstr>
      <vt:lpstr>Using Renderer to build directive</vt:lpstr>
      <vt:lpstr>Using Renderer to build directive</vt:lpstr>
      <vt:lpstr>Using Renderer to build directive</vt:lpstr>
      <vt:lpstr>HostListener</vt:lpstr>
      <vt:lpstr>HostListener</vt:lpstr>
      <vt:lpstr>HostBinding</vt:lpstr>
      <vt:lpstr>HostBinding</vt:lpstr>
      <vt:lpstr>Binding to Directive Properties</vt:lpstr>
      <vt:lpstr>Binding to Directive Properties</vt:lpstr>
      <vt:lpstr>Binding to Directive Properties</vt:lpstr>
      <vt:lpstr>Binding to Directive Properties Notes</vt:lpstr>
      <vt:lpstr>Story behind *</vt:lpstr>
      <vt:lpstr>Story behind *</vt:lpstr>
      <vt:lpstr>Building an unless directive – ng g d unless</vt:lpstr>
      <vt:lpstr>Building an unless directive </vt:lpstr>
      <vt:lpstr>Building an unless directive </vt:lpstr>
      <vt:lpstr>ngSwitch </vt:lpstr>
      <vt:lpstr>ngSwitch </vt:lpstr>
      <vt:lpstr>ngSwitch</vt:lpstr>
      <vt:lpstr>Questions? </vt:lpstr>
      <vt:lpstr>Studio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launchcode</dc:title>
  <cp:lastModifiedBy>Chetna Aggarwal</cp:lastModifiedBy>
  <cp:revision>258</cp:revision>
  <cp:lastPrinted>2020-11-23T21:54:16Z</cp:lastPrinted>
  <dcterms:created xsi:type="dcterms:W3CDTF">2020-01-07T19:32:08Z</dcterms:created>
  <dcterms:modified xsi:type="dcterms:W3CDTF">2020-12-13T18:10:41Z</dcterms:modified>
</cp:coreProperties>
</file>